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0" autoAdjust="0"/>
    <p:restoredTop sz="94660"/>
  </p:normalViewPr>
  <p:slideViewPr>
    <p:cSldViewPr snapToGrid="0">
      <p:cViewPr varScale="1">
        <p:scale>
          <a:sx n="47" d="100"/>
          <a:sy n="47" d="100"/>
        </p:scale>
        <p:origin x="48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CF2F2F99-34E3-422A-A24D-4F0FA4B0F787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EA122794-ADDE-486F-B154-9EDE63BB7F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543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F2F99-34E3-422A-A24D-4F0FA4B0F787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2794-ADDE-486F-B154-9EDE63BB7F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148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F2F99-34E3-422A-A24D-4F0FA4B0F787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2794-ADDE-486F-B154-9EDE63BB7F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4649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F2F99-34E3-422A-A24D-4F0FA4B0F787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2794-ADDE-486F-B154-9EDE63BB7F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339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F2F99-34E3-422A-A24D-4F0FA4B0F787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2794-ADDE-486F-B154-9EDE63BB7F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6452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F2F99-34E3-422A-A24D-4F0FA4B0F787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2794-ADDE-486F-B154-9EDE63BB7F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520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F2F99-34E3-422A-A24D-4F0FA4B0F787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2794-ADDE-486F-B154-9EDE63BB7F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768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CF2F2F99-34E3-422A-A24D-4F0FA4B0F787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2794-ADDE-486F-B154-9EDE63BB7F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8972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F2F2F99-34E3-422A-A24D-4F0FA4B0F787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2794-ADDE-486F-B154-9EDE63BB7F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587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F2F99-34E3-422A-A24D-4F0FA4B0F787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2794-ADDE-486F-B154-9EDE63BB7F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079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F2F99-34E3-422A-A24D-4F0FA4B0F787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2794-ADDE-486F-B154-9EDE63BB7F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502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F2F99-34E3-422A-A24D-4F0FA4B0F787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2794-ADDE-486F-B154-9EDE63BB7F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482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F2F99-34E3-422A-A24D-4F0FA4B0F787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2794-ADDE-486F-B154-9EDE63BB7F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56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F2F99-34E3-422A-A24D-4F0FA4B0F787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2794-ADDE-486F-B154-9EDE63BB7F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668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F2F99-34E3-422A-A24D-4F0FA4B0F787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2794-ADDE-486F-B154-9EDE63BB7F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96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F2F99-34E3-422A-A24D-4F0FA4B0F787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2794-ADDE-486F-B154-9EDE63BB7F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140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F2F99-34E3-422A-A24D-4F0FA4B0F787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22794-ADDE-486F-B154-9EDE63BB7F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136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CF2F2F99-34E3-422A-A24D-4F0FA4B0F787}" type="datetimeFigureOut">
              <a:rPr lang="en-US" smtClean="0"/>
              <a:t>5/2/2021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EA122794-ADDE-486F-B154-9EDE63BB7F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366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6789" y="0"/>
            <a:ext cx="8825658" cy="3329581"/>
          </a:xfrm>
        </p:spPr>
        <p:txBody>
          <a:bodyPr/>
          <a:lstStyle/>
          <a:p>
            <a:r>
              <a:rPr lang="en-US" dirty="0"/>
              <a:t>Reducing aircrafts carbon emissions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3657601"/>
            <a:ext cx="8825658" cy="2648606"/>
          </a:xfrm>
        </p:spPr>
        <p:txBody>
          <a:bodyPr>
            <a:normAutofit/>
          </a:bodyPr>
          <a:lstStyle/>
          <a:p>
            <a:r>
              <a:rPr lang="en-US" dirty="0"/>
              <a:t>Student Name </a:t>
            </a:r>
          </a:p>
          <a:p>
            <a:r>
              <a:rPr lang="en-US" dirty="0"/>
              <a:t>Course Code </a:t>
            </a:r>
          </a:p>
          <a:p>
            <a:r>
              <a:rPr lang="en-US" dirty="0"/>
              <a:t>Course Title </a:t>
            </a:r>
          </a:p>
          <a:p>
            <a:r>
              <a:rPr lang="en-US" dirty="0"/>
              <a:t>Submission Date</a:t>
            </a:r>
          </a:p>
        </p:txBody>
      </p:sp>
    </p:spTree>
    <p:extLst>
      <p:ext uri="{BB962C8B-B14F-4D97-AF65-F5344CB8AC3E}">
        <p14:creationId xmlns:p14="http://schemas.microsoft.com/office/powerpoint/2010/main" val="2474544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Capoccitti, S., Khare, A., &amp; Mildenberger, U. (2015). Aviation Industry - Mitigating Climate Change Impacts through Technology and Policy. </a:t>
            </a:r>
            <a:r>
              <a:rPr lang="en-US" i="1" dirty="0"/>
              <a:t>Journal of Technology Management &amp; Innovation</a:t>
            </a:r>
            <a:r>
              <a:rPr lang="en-US" dirty="0"/>
              <a:t>, </a:t>
            </a:r>
            <a:r>
              <a:rPr lang="en-US" i="1" dirty="0"/>
              <a:t>5</a:t>
            </a:r>
            <a:r>
              <a:rPr lang="en-US" dirty="0"/>
              <a:t>(2). https://doi.org/10.4067/s0718-27242010000200006</a:t>
            </a:r>
          </a:p>
          <a:p>
            <a:r>
              <a:rPr lang="en-US" dirty="0"/>
              <a:t>Epstein, A. H., &amp; O’Flarity, S. M. (2019). Considerations for Reducing Aviation’s CO2 with Aircraft Electric Propulsion. </a:t>
            </a:r>
            <a:r>
              <a:rPr lang="en-US" i="1" dirty="0"/>
              <a:t>Journal of Propulsion and Power</a:t>
            </a:r>
            <a:r>
              <a:rPr lang="en-US" dirty="0"/>
              <a:t>, </a:t>
            </a:r>
            <a:r>
              <a:rPr lang="en-US" i="1" dirty="0"/>
              <a:t>35</a:t>
            </a:r>
            <a:r>
              <a:rPr lang="en-US" dirty="0"/>
              <a:t>(3), 572–582. https://doi.org/10.2514/1.b37015</a:t>
            </a:r>
          </a:p>
          <a:p>
            <a:r>
              <a:rPr lang="en-US" dirty="0"/>
              <a:t>Kisska-Schulze, K., &amp; Tapis, G. (2015). Projections for Reducing Aircraft Emissions. </a:t>
            </a:r>
            <a:r>
              <a:rPr lang="en-US" i="1" dirty="0"/>
              <a:t>Journal of Air Law and Commerce</a:t>
            </a:r>
            <a:r>
              <a:rPr lang="en-US" dirty="0"/>
              <a:t>, </a:t>
            </a:r>
            <a:r>
              <a:rPr lang="en-US" i="1" dirty="0"/>
              <a:t>77</a:t>
            </a:r>
            <a:r>
              <a:rPr lang="en-US" dirty="0"/>
              <a:t>(4), 701. Retrieved from https://scholar.smu.edu/jalc/vol77/iss4/2</a:t>
            </a:r>
          </a:p>
          <a:p>
            <a:r>
              <a:rPr lang="en-US" dirty="0"/>
              <a:t>Koch, W. (2015). [Review of </a:t>
            </a:r>
            <a:r>
              <a:rPr lang="en-US" i="1" dirty="0"/>
              <a:t>5 Technologies That Could Help Curb Airplane Emissions</a:t>
            </a:r>
            <a:r>
              <a:rPr lang="en-US" dirty="0"/>
              <a:t>]. </a:t>
            </a:r>
            <a:r>
              <a:rPr lang="en-US" i="1" dirty="0"/>
              <a:t>Science</a:t>
            </a:r>
            <a:r>
              <a:rPr lang="en-US" dirty="0"/>
              <a:t>. Retrieved from https://www.nationalgeographic.com/science/article/150610-technologies-could-reduce-airplane-emissions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348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Air travel is a rapidly growing contributor of greenhouse gas emission globally </a:t>
            </a:r>
          </a:p>
          <a:p>
            <a:r>
              <a:rPr lang="en-US" dirty="0"/>
              <a:t>Globally, the commercial airplane fleet emits over 600 million loads of carbon gas, world’s major greenhouse gas</a:t>
            </a:r>
          </a:p>
          <a:p>
            <a:r>
              <a:rPr lang="en-US" dirty="0"/>
              <a:t>Crowded skies reflects more working airplanes which is equivalent to increased fuel burning and waste</a:t>
            </a:r>
          </a:p>
          <a:p>
            <a:r>
              <a:rPr lang="en-US" dirty="0"/>
              <a:t>Consequently, increased fuel consumption in the aviation industry reflects increased carbon dioxide emissions which ultimately, contribute to global warming</a:t>
            </a:r>
          </a:p>
          <a:p>
            <a:r>
              <a:rPr lang="en-US" dirty="0"/>
              <a:t>Airline carbon footprint is growing spontaneously. If not addressed, airplane carbon emissions could amount to at least 15% of the global carbon emissions (Capoccitti, Khare, &amp; Mildenberger, 2015)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38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-83310"/>
            <a:ext cx="9404723" cy="140053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Approaches to reduce airplane carbon emissions-Alternative Energy Solution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305166"/>
            <a:ext cx="8946541" cy="4195481"/>
          </a:xfrm>
        </p:spPr>
        <p:txBody>
          <a:bodyPr>
            <a:normAutofit/>
          </a:bodyPr>
          <a:lstStyle/>
          <a:p>
            <a:r>
              <a:rPr lang="en-US" dirty="0"/>
              <a:t>The more fuel aircrafts burn, the more greenhouse gases are emitted into the atmosphere. As a result, airlines industries should consider using alternative sources of energy</a:t>
            </a:r>
          </a:p>
          <a:p>
            <a:r>
              <a:rPr lang="en-US" dirty="0"/>
              <a:t>Energy sources such as biofuels, solar cells and fuel cells emit less carbon into the atmosphere </a:t>
            </a:r>
          </a:p>
          <a:p>
            <a:r>
              <a:rPr lang="en-US" dirty="0"/>
              <a:t>Biofuels use liquid kerosene fuels to power the planes. Biofuels are less pollutant and are much cleaner </a:t>
            </a:r>
          </a:p>
          <a:p>
            <a:r>
              <a:rPr lang="en-US" dirty="0"/>
              <a:t>Fuel cells convert hydrogen into energy without burning which reduces carbon emissions</a:t>
            </a:r>
          </a:p>
          <a:p>
            <a:r>
              <a:rPr lang="en-US" dirty="0"/>
              <a:t>Solar cells convert sunlight energy into electricity which is a cleaner source of energy (Koch, 2015)  </a:t>
            </a:r>
          </a:p>
        </p:txBody>
      </p:sp>
    </p:spTree>
    <p:extLst>
      <p:ext uri="{BB962C8B-B14F-4D97-AF65-F5344CB8AC3E}">
        <p14:creationId xmlns:p14="http://schemas.microsoft.com/office/powerpoint/2010/main" val="745721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Increase number of passengers per flight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Statistically, a passenger travelling at least 3000 miles generates approximately 2 tons of carbon dioxide </a:t>
            </a:r>
          </a:p>
          <a:p>
            <a:r>
              <a:rPr lang="en-US" dirty="0"/>
              <a:t>Increasing the number of passengers on every flight by 2% saves the airline company over 200million operation costs and reduces carbon emissions by 0.3% per flight (Kisska-Schulze &amp; Tapis, 2015)</a:t>
            </a:r>
          </a:p>
        </p:txBody>
      </p:sp>
    </p:spTree>
    <p:extLst>
      <p:ext uri="{BB962C8B-B14F-4D97-AF65-F5344CB8AC3E}">
        <p14:creationId xmlns:p14="http://schemas.microsoft.com/office/powerpoint/2010/main" val="945590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Engine 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Reductions in carbon emissions can be reached by corresponding the improvements in engine technology to advanced aerodynamic form and using lighter materials to minimize drag. </a:t>
            </a:r>
          </a:p>
          <a:p>
            <a:r>
              <a:rPr lang="en-US" dirty="0"/>
              <a:t>Engine development and improvement must increase efficiency which reduces carbon dioxide emissions while reducing water vapor and other air pollutants</a:t>
            </a:r>
          </a:p>
          <a:p>
            <a:r>
              <a:rPr lang="en-US" dirty="0"/>
              <a:t>Using an engine that has a light weight carbon fiber fans reduces fuel per passenger by 20% which also reduces the carbon emissions per passengers (Capoccitti, Khare, &amp; Mildenberger, 2015)</a:t>
            </a:r>
          </a:p>
        </p:txBody>
      </p:sp>
    </p:spTree>
    <p:extLst>
      <p:ext uri="{BB962C8B-B14F-4D97-AF65-F5344CB8AC3E}">
        <p14:creationId xmlns:p14="http://schemas.microsoft.com/office/powerpoint/2010/main" val="1330519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Non-stick coatings that repel bug guts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bug hits an aircraft and bleeds, the blood changes chemically making it stickier</a:t>
            </a:r>
          </a:p>
          <a:p>
            <a:r>
              <a:rPr lang="en-US" dirty="0"/>
              <a:t>When the raptured blood accumulate on the wings, the cause the airplane to drag increasing the fuel burn </a:t>
            </a:r>
          </a:p>
          <a:p>
            <a:r>
              <a:rPr lang="en-US" dirty="0"/>
              <a:t>Non-stick coating are designed to slide off insect residue off the aircraft wings (Koch, 2015)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672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the craft in new shapes and smaller vertical tails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Smaller vertical tails reduces the weight of the craft and the drag reducing the fuel consumption and emissions</a:t>
            </a:r>
          </a:p>
          <a:p>
            <a:r>
              <a:rPr lang="en-US" dirty="0"/>
              <a:t> According to NASA tests, reducing the vertical tail size by at least 17% percent reduces fuel usage by approximately 0.5%  significantly reducing the carbon emissions  </a:t>
            </a:r>
          </a:p>
          <a:p>
            <a:r>
              <a:rPr lang="en-US" dirty="0"/>
              <a:t>Designing the craft with a wider double fuselage can improve fuel efficiency</a:t>
            </a:r>
          </a:p>
          <a:p>
            <a:r>
              <a:rPr lang="en-US" dirty="0"/>
              <a:t> the design incorporates the engines into the fuselage so the wings are made from lighter and thinner materials reducing the weight of the craft (Kisska-Schulze &amp; Tapis, 2015)</a:t>
            </a:r>
          </a:p>
        </p:txBody>
      </p:sp>
    </p:spTree>
    <p:extLst>
      <p:ext uri="{BB962C8B-B14F-4D97-AF65-F5344CB8AC3E}">
        <p14:creationId xmlns:p14="http://schemas.microsoft.com/office/powerpoint/2010/main" val="3989257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electric wheels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Considering the time allocation of a mission, an aircraft spends only 85% of the allocated time on air, and the 15% of the time s spent on the ground </a:t>
            </a:r>
          </a:p>
          <a:p>
            <a:r>
              <a:rPr lang="en-US" dirty="0"/>
              <a:t>Instead of using jet fuel to run aircrafts on the ground, taxiing could be facilitated by an electric motor in the landing gear </a:t>
            </a:r>
          </a:p>
          <a:p>
            <a:r>
              <a:rPr lang="en-US" dirty="0"/>
              <a:t>Using electric wheel to propel the plane on the ground reduces up to 2.8% of carbon emissions per flight </a:t>
            </a:r>
          </a:p>
          <a:p>
            <a:r>
              <a:rPr lang="en-US" dirty="0"/>
              <a:t>Planes on the ground can also use a single engine to taxi the plane on the tarmac (Epstein &amp; O’Flarity, 2019). </a:t>
            </a:r>
          </a:p>
          <a:p>
            <a:r>
              <a:rPr lang="en-US" dirty="0"/>
              <a:t>Planes using a single engine taxiing on tarmac reduces fuel burns by 37% </a:t>
            </a:r>
          </a:p>
        </p:txBody>
      </p:sp>
    </p:spTree>
    <p:extLst>
      <p:ext uri="{BB962C8B-B14F-4D97-AF65-F5344CB8AC3E}">
        <p14:creationId xmlns:p14="http://schemas.microsoft.com/office/powerpoint/2010/main" val="1877623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Reduce idle time before takeoff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plane sits idly on the tarmac, it is burning more fuel which increases its carbon emission</a:t>
            </a:r>
          </a:p>
          <a:p>
            <a:r>
              <a:rPr lang="en-US" dirty="0"/>
              <a:t>To address this issue, the control should hold back the plan to avoid the excessive congestion and only release the plane when it can go to the runway quickly </a:t>
            </a:r>
          </a:p>
          <a:p>
            <a:r>
              <a:rPr lang="en-US" dirty="0"/>
              <a:t>Reducing airplane congestions reduces at least 0.8% of the carbon emissions (Epstein &amp; O’Flarity, 2019)</a:t>
            </a:r>
          </a:p>
        </p:txBody>
      </p:sp>
    </p:spTree>
    <p:extLst>
      <p:ext uri="{BB962C8B-B14F-4D97-AF65-F5344CB8AC3E}">
        <p14:creationId xmlns:p14="http://schemas.microsoft.com/office/powerpoint/2010/main" val="38953395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200</TotalTime>
  <Words>884</Words>
  <Application>Microsoft Office PowerPoint</Application>
  <PresentationFormat>Widescreen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 Boardroom</vt:lpstr>
      <vt:lpstr>Reducing aircrafts carbon emissions</vt:lpstr>
      <vt:lpstr>Introduction </vt:lpstr>
      <vt:lpstr> Approaches to reduce airplane carbon emissions-Alternative Energy Solution  </vt:lpstr>
      <vt:lpstr>Increase number of passengers per flight </vt:lpstr>
      <vt:lpstr>Engine technology</vt:lpstr>
      <vt:lpstr>Non-stick coatings that repel bug guts </vt:lpstr>
      <vt:lpstr>Designing the craft in new shapes and smaller vertical tails </vt:lpstr>
      <vt:lpstr>Using electric wheels </vt:lpstr>
      <vt:lpstr>Reduce idle time before takeoff  </vt:lpstr>
      <vt:lpstr>References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chizzo</dc:creator>
  <cp:lastModifiedBy>Triple Alpha Inc.</cp:lastModifiedBy>
  <cp:revision>20</cp:revision>
  <dcterms:created xsi:type="dcterms:W3CDTF">2021-05-02T08:37:26Z</dcterms:created>
  <dcterms:modified xsi:type="dcterms:W3CDTF">2021-05-02T17:22:30Z</dcterms:modified>
</cp:coreProperties>
</file>